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65" r:id="rId4"/>
    <p:sldId id="266" r:id="rId5"/>
    <p:sldId id="267" r:id="rId6"/>
    <p:sldId id="268" r:id="rId7"/>
    <p:sldId id="26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AC3CB97-A385-4A30-9D7A-B685404857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BE0FF7EB-828E-47AD-A91B-8B6ABED7A3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BB3B15BC-9DDB-49B5-8B50-2E9FFF049C29}"/>
              </a:ext>
            </a:extLst>
          </p:cNvPr>
          <p:cNvSpPr>
            <a:spLocks noGrp="1"/>
          </p:cNvSpPr>
          <p:nvPr>
            <p:ph type="dt" sz="half" idx="10"/>
          </p:nvPr>
        </p:nvSpPr>
        <p:spPr/>
        <p:txBody>
          <a:bodyPr/>
          <a:lstStyle/>
          <a:p>
            <a:fld id="{F844E628-8B4E-470D-B2E3-2AC937C3B421}" type="datetimeFigureOut">
              <a:rPr lang="en-US" smtClean="0"/>
              <a:pPr/>
              <a:t>5/20/2020</a:t>
            </a:fld>
            <a:endParaRPr lang="en-US"/>
          </a:p>
        </p:txBody>
      </p:sp>
      <p:sp>
        <p:nvSpPr>
          <p:cNvPr id="5" name="Footer Placeholder 4">
            <a:extLst>
              <a:ext uri="{FF2B5EF4-FFF2-40B4-BE49-F238E27FC236}">
                <a16:creationId xmlns="" xmlns:a16="http://schemas.microsoft.com/office/drawing/2014/main" id="{6E11A40F-43A0-4C1C-8257-A91081EE03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F50137B-ED57-404A-AFED-E7DFE12A7DE1}"/>
              </a:ext>
            </a:extLst>
          </p:cNvPr>
          <p:cNvSpPr>
            <a:spLocks noGrp="1"/>
          </p:cNvSpPr>
          <p:nvPr>
            <p:ph type="sldNum" sz="quarter" idx="12"/>
          </p:nvPr>
        </p:nvSpPr>
        <p:spPr/>
        <p:txBody>
          <a:bodyPr/>
          <a:lstStyle/>
          <a:p>
            <a:fld id="{D704AF46-6413-4F8F-A942-DD139927127F}" type="slidenum">
              <a:rPr lang="en-US" smtClean="0"/>
              <a:pPr/>
              <a:t>‹#›</a:t>
            </a:fld>
            <a:endParaRPr lang="en-US"/>
          </a:p>
        </p:txBody>
      </p:sp>
    </p:spTree>
    <p:extLst>
      <p:ext uri="{BB962C8B-B14F-4D97-AF65-F5344CB8AC3E}">
        <p14:creationId xmlns:p14="http://schemas.microsoft.com/office/powerpoint/2010/main" val="320593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0650FC9-BC19-4C92-8822-98AE0CA3518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6A37DAB5-2FCD-4CAA-A536-8650789F119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6FF92A25-CF34-4C86-88C1-36EE4F6E6490}"/>
              </a:ext>
            </a:extLst>
          </p:cNvPr>
          <p:cNvSpPr>
            <a:spLocks noGrp="1"/>
          </p:cNvSpPr>
          <p:nvPr>
            <p:ph type="dt" sz="half" idx="10"/>
          </p:nvPr>
        </p:nvSpPr>
        <p:spPr/>
        <p:txBody>
          <a:bodyPr/>
          <a:lstStyle/>
          <a:p>
            <a:fld id="{F844E628-8B4E-470D-B2E3-2AC937C3B421}" type="datetimeFigureOut">
              <a:rPr lang="en-US" smtClean="0"/>
              <a:pPr/>
              <a:t>5/20/2020</a:t>
            </a:fld>
            <a:endParaRPr lang="en-US"/>
          </a:p>
        </p:txBody>
      </p:sp>
      <p:sp>
        <p:nvSpPr>
          <p:cNvPr id="5" name="Footer Placeholder 4">
            <a:extLst>
              <a:ext uri="{FF2B5EF4-FFF2-40B4-BE49-F238E27FC236}">
                <a16:creationId xmlns="" xmlns:a16="http://schemas.microsoft.com/office/drawing/2014/main" id="{BAFFA5FC-D31C-48FA-94A1-4E6BBF0CCC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229E424-ACB5-4CAE-9221-8AC31EFA9265}"/>
              </a:ext>
            </a:extLst>
          </p:cNvPr>
          <p:cNvSpPr>
            <a:spLocks noGrp="1"/>
          </p:cNvSpPr>
          <p:nvPr>
            <p:ph type="sldNum" sz="quarter" idx="12"/>
          </p:nvPr>
        </p:nvSpPr>
        <p:spPr/>
        <p:txBody>
          <a:bodyPr/>
          <a:lstStyle/>
          <a:p>
            <a:fld id="{D704AF46-6413-4F8F-A942-DD139927127F}" type="slidenum">
              <a:rPr lang="en-US" smtClean="0"/>
              <a:pPr/>
              <a:t>‹#›</a:t>
            </a:fld>
            <a:endParaRPr lang="en-US"/>
          </a:p>
        </p:txBody>
      </p:sp>
    </p:spTree>
    <p:extLst>
      <p:ext uri="{BB962C8B-B14F-4D97-AF65-F5344CB8AC3E}">
        <p14:creationId xmlns:p14="http://schemas.microsoft.com/office/powerpoint/2010/main" val="570405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5B13689D-E8ED-461C-B0DB-4E7A565195C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332A795C-8929-44F2-9E8B-7DF491B222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ECFB821C-4793-422E-9225-F5D3EB8BF7F5}"/>
              </a:ext>
            </a:extLst>
          </p:cNvPr>
          <p:cNvSpPr>
            <a:spLocks noGrp="1"/>
          </p:cNvSpPr>
          <p:nvPr>
            <p:ph type="dt" sz="half" idx="10"/>
          </p:nvPr>
        </p:nvSpPr>
        <p:spPr/>
        <p:txBody>
          <a:bodyPr/>
          <a:lstStyle/>
          <a:p>
            <a:fld id="{F844E628-8B4E-470D-B2E3-2AC937C3B421}" type="datetimeFigureOut">
              <a:rPr lang="en-US" smtClean="0"/>
              <a:pPr/>
              <a:t>5/20/2020</a:t>
            </a:fld>
            <a:endParaRPr lang="en-US"/>
          </a:p>
        </p:txBody>
      </p:sp>
      <p:sp>
        <p:nvSpPr>
          <p:cNvPr id="5" name="Footer Placeholder 4">
            <a:extLst>
              <a:ext uri="{FF2B5EF4-FFF2-40B4-BE49-F238E27FC236}">
                <a16:creationId xmlns="" xmlns:a16="http://schemas.microsoft.com/office/drawing/2014/main" id="{F994D0F8-6900-4C47-8C6D-E7F3319CC1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7F841137-84C1-4872-AF60-927EE35B2494}"/>
              </a:ext>
            </a:extLst>
          </p:cNvPr>
          <p:cNvSpPr>
            <a:spLocks noGrp="1"/>
          </p:cNvSpPr>
          <p:nvPr>
            <p:ph type="sldNum" sz="quarter" idx="12"/>
          </p:nvPr>
        </p:nvSpPr>
        <p:spPr/>
        <p:txBody>
          <a:bodyPr/>
          <a:lstStyle/>
          <a:p>
            <a:fld id="{D704AF46-6413-4F8F-A942-DD139927127F}" type="slidenum">
              <a:rPr lang="en-US" smtClean="0"/>
              <a:pPr/>
              <a:t>‹#›</a:t>
            </a:fld>
            <a:endParaRPr lang="en-US"/>
          </a:p>
        </p:txBody>
      </p:sp>
    </p:spTree>
    <p:extLst>
      <p:ext uri="{BB962C8B-B14F-4D97-AF65-F5344CB8AC3E}">
        <p14:creationId xmlns:p14="http://schemas.microsoft.com/office/powerpoint/2010/main" val="3168234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D795A57-9DE4-40DA-A57D-FE93D51D9C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58FD3305-2640-412F-BD73-C8DD786D5B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5EDF9DD4-83D2-4502-A723-77B183B0E886}"/>
              </a:ext>
            </a:extLst>
          </p:cNvPr>
          <p:cNvSpPr>
            <a:spLocks noGrp="1"/>
          </p:cNvSpPr>
          <p:nvPr>
            <p:ph type="dt" sz="half" idx="10"/>
          </p:nvPr>
        </p:nvSpPr>
        <p:spPr/>
        <p:txBody>
          <a:bodyPr/>
          <a:lstStyle/>
          <a:p>
            <a:fld id="{F844E628-8B4E-470D-B2E3-2AC937C3B421}" type="datetimeFigureOut">
              <a:rPr lang="en-US" smtClean="0"/>
              <a:pPr/>
              <a:t>5/20/2020</a:t>
            </a:fld>
            <a:endParaRPr lang="en-US"/>
          </a:p>
        </p:txBody>
      </p:sp>
      <p:sp>
        <p:nvSpPr>
          <p:cNvPr id="5" name="Footer Placeholder 4">
            <a:extLst>
              <a:ext uri="{FF2B5EF4-FFF2-40B4-BE49-F238E27FC236}">
                <a16:creationId xmlns="" xmlns:a16="http://schemas.microsoft.com/office/drawing/2014/main" id="{33093BFA-3B60-4DE9-A48E-DF05802785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931DAF6-14EE-4CDF-A278-232FEBC8EDAC}"/>
              </a:ext>
            </a:extLst>
          </p:cNvPr>
          <p:cNvSpPr>
            <a:spLocks noGrp="1"/>
          </p:cNvSpPr>
          <p:nvPr>
            <p:ph type="sldNum" sz="quarter" idx="12"/>
          </p:nvPr>
        </p:nvSpPr>
        <p:spPr/>
        <p:txBody>
          <a:bodyPr/>
          <a:lstStyle/>
          <a:p>
            <a:fld id="{D704AF46-6413-4F8F-A942-DD139927127F}" type="slidenum">
              <a:rPr lang="en-US" smtClean="0"/>
              <a:pPr/>
              <a:t>‹#›</a:t>
            </a:fld>
            <a:endParaRPr lang="en-US"/>
          </a:p>
        </p:txBody>
      </p:sp>
    </p:spTree>
    <p:extLst>
      <p:ext uri="{BB962C8B-B14F-4D97-AF65-F5344CB8AC3E}">
        <p14:creationId xmlns:p14="http://schemas.microsoft.com/office/powerpoint/2010/main" val="1023397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04A87C8-FBE8-43EF-9C92-7412A3B1D2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46E65BF2-2313-4D51-B03D-CDB13E8028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EF2F753E-C82C-4794-863C-8D4003378E76}"/>
              </a:ext>
            </a:extLst>
          </p:cNvPr>
          <p:cNvSpPr>
            <a:spLocks noGrp="1"/>
          </p:cNvSpPr>
          <p:nvPr>
            <p:ph type="dt" sz="half" idx="10"/>
          </p:nvPr>
        </p:nvSpPr>
        <p:spPr/>
        <p:txBody>
          <a:bodyPr/>
          <a:lstStyle/>
          <a:p>
            <a:fld id="{F844E628-8B4E-470D-B2E3-2AC937C3B421}" type="datetimeFigureOut">
              <a:rPr lang="en-US" smtClean="0"/>
              <a:pPr/>
              <a:t>5/20/2020</a:t>
            </a:fld>
            <a:endParaRPr lang="en-US"/>
          </a:p>
        </p:txBody>
      </p:sp>
      <p:sp>
        <p:nvSpPr>
          <p:cNvPr id="5" name="Footer Placeholder 4">
            <a:extLst>
              <a:ext uri="{FF2B5EF4-FFF2-40B4-BE49-F238E27FC236}">
                <a16:creationId xmlns="" xmlns:a16="http://schemas.microsoft.com/office/drawing/2014/main" id="{2EE1E773-BBF0-4AD7-BF66-997B62EE65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0E5F597-6D3E-4ECF-8447-BA0787B5D3CA}"/>
              </a:ext>
            </a:extLst>
          </p:cNvPr>
          <p:cNvSpPr>
            <a:spLocks noGrp="1"/>
          </p:cNvSpPr>
          <p:nvPr>
            <p:ph type="sldNum" sz="quarter" idx="12"/>
          </p:nvPr>
        </p:nvSpPr>
        <p:spPr/>
        <p:txBody>
          <a:bodyPr/>
          <a:lstStyle/>
          <a:p>
            <a:fld id="{D704AF46-6413-4F8F-A942-DD139927127F}" type="slidenum">
              <a:rPr lang="en-US" smtClean="0"/>
              <a:pPr/>
              <a:t>‹#›</a:t>
            </a:fld>
            <a:endParaRPr lang="en-US"/>
          </a:p>
        </p:txBody>
      </p:sp>
    </p:spTree>
    <p:extLst>
      <p:ext uri="{BB962C8B-B14F-4D97-AF65-F5344CB8AC3E}">
        <p14:creationId xmlns:p14="http://schemas.microsoft.com/office/powerpoint/2010/main" val="1202183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3F98B7B-FCB0-49C8-A3DB-BEBE39FD23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7C025A0C-BAE9-44EC-81A5-B1419270161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4A4310CC-71D6-4394-9A4C-AD0DD7A5D24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AD115453-50A4-494E-A85F-E01724DE45C7}"/>
              </a:ext>
            </a:extLst>
          </p:cNvPr>
          <p:cNvSpPr>
            <a:spLocks noGrp="1"/>
          </p:cNvSpPr>
          <p:nvPr>
            <p:ph type="dt" sz="half" idx="10"/>
          </p:nvPr>
        </p:nvSpPr>
        <p:spPr/>
        <p:txBody>
          <a:bodyPr/>
          <a:lstStyle/>
          <a:p>
            <a:fld id="{F844E628-8B4E-470D-B2E3-2AC937C3B421}" type="datetimeFigureOut">
              <a:rPr lang="en-US" smtClean="0"/>
              <a:pPr/>
              <a:t>5/20/2020</a:t>
            </a:fld>
            <a:endParaRPr lang="en-US"/>
          </a:p>
        </p:txBody>
      </p:sp>
      <p:sp>
        <p:nvSpPr>
          <p:cNvPr id="6" name="Footer Placeholder 5">
            <a:extLst>
              <a:ext uri="{FF2B5EF4-FFF2-40B4-BE49-F238E27FC236}">
                <a16:creationId xmlns="" xmlns:a16="http://schemas.microsoft.com/office/drawing/2014/main" id="{57C26FBF-0545-4D44-BCF0-B2760F820D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BB6C36D4-55A8-4297-874B-864D2DFB3A60}"/>
              </a:ext>
            </a:extLst>
          </p:cNvPr>
          <p:cNvSpPr>
            <a:spLocks noGrp="1"/>
          </p:cNvSpPr>
          <p:nvPr>
            <p:ph type="sldNum" sz="quarter" idx="12"/>
          </p:nvPr>
        </p:nvSpPr>
        <p:spPr/>
        <p:txBody>
          <a:bodyPr/>
          <a:lstStyle/>
          <a:p>
            <a:fld id="{D704AF46-6413-4F8F-A942-DD139927127F}" type="slidenum">
              <a:rPr lang="en-US" smtClean="0"/>
              <a:pPr/>
              <a:t>‹#›</a:t>
            </a:fld>
            <a:endParaRPr lang="en-US"/>
          </a:p>
        </p:txBody>
      </p:sp>
    </p:spTree>
    <p:extLst>
      <p:ext uri="{BB962C8B-B14F-4D97-AF65-F5344CB8AC3E}">
        <p14:creationId xmlns:p14="http://schemas.microsoft.com/office/powerpoint/2010/main" val="1390429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B3C8431-DEBC-4BAC-B08A-79518327890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2B0832D8-DD3E-4B9B-9317-6B14418731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BEBFE9B6-B455-484F-8526-DF8317DA10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F826C68B-CE4E-4A35-9627-6CF18419CB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D6FD9156-EEE9-479B-8A82-C80D1F22C1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090E43E9-F56D-4470-9946-FB6658725DA2}"/>
              </a:ext>
            </a:extLst>
          </p:cNvPr>
          <p:cNvSpPr>
            <a:spLocks noGrp="1"/>
          </p:cNvSpPr>
          <p:nvPr>
            <p:ph type="dt" sz="half" idx="10"/>
          </p:nvPr>
        </p:nvSpPr>
        <p:spPr/>
        <p:txBody>
          <a:bodyPr/>
          <a:lstStyle/>
          <a:p>
            <a:fld id="{F844E628-8B4E-470D-B2E3-2AC937C3B421}" type="datetimeFigureOut">
              <a:rPr lang="en-US" smtClean="0"/>
              <a:pPr/>
              <a:t>5/20/2020</a:t>
            </a:fld>
            <a:endParaRPr lang="en-US"/>
          </a:p>
        </p:txBody>
      </p:sp>
      <p:sp>
        <p:nvSpPr>
          <p:cNvPr id="8" name="Footer Placeholder 7">
            <a:extLst>
              <a:ext uri="{FF2B5EF4-FFF2-40B4-BE49-F238E27FC236}">
                <a16:creationId xmlns="" xmlns:a16="http://schemas.microsoft.com/office/drawing/2014/main" id="{626EDE0E-4C94-4D52-97D7-FBA18CF584C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E6F8B621-4F53-43AC-B836-5B5173D415AC}"/>
              </a:ext>
            </a:extLst>
          </p:cNvPr>
          <p:cNvSpPr>
            <a:spLocks noGrp="1"/>
          </p:cNvSpPr>
          <p:nvPr>
            <p:ph type="sldNum" sz="quarter" idx="12"/>
          </p:nvPr>
        </p:nvSpPr>
        <p:spPr/>
        <p:txBody>
          <a:bodyPr/>
          <a:lstStyle/>
          <a:p>
            <a:fld id="{D704AF46-6413-4F8F-A942-DD139927127F}" type="slidenum">
              <a:rPr lang="en-US" smtClean="0"/>
              <a:pPr/>
              <a:t>‹#›</a:t>
            </a:fld>
            <a:endParaRPr lang="en-US"/>
          </a:p>
        </p:txBody>
      </p:sp>
    </p:spTree>
    <p:extLst>
      <p:ext uri="{BB962C8B-B14F-4D97-AF65-F5344CB8AC3E}">
        <p14:creationId xmlns:p14="http://schemas.microsoft.com/office/powerpoint/2010/main" val="3930655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7A8010E-6EC3-4D8D-917C-895A254225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DA1D75D1-7BF2-4E48-8A57-C95E0A65FB6F}"/>
              </a:ext>
            </a:extLst>
          </p:cNvPr>
          <p:cNvSpPr>
            <a:spLocks noGrp="1"/>
          </p:cNvSpPr>
          <p:nvPr>
            <p:ph type="dt" sz="half" idx="10"/>
          </p:nvPr>
        </p:nvSpPr>
        <p:spPr/>
        <p:txBody>
          <a:bodyPr/>
          <a:lstStyle/>
          <a:p>
            <a:fld id="{F844E628-8B4E-470D-B2E3-2AC937C3B421}" type="datetimeFigureOut">
              <a:rPr lang="en-US" smtClean="0"/>
              <a:pPr/>
              <a:t>5/20/2020</a:t>
            </a:fld>
            <a:endParaRPr lang="en-US"/>
          </a:p>
        </p:txBody>
      </p:sp>
      <p:sp>
        <p:nvSpPr>
          <p:cNvPr id="4" name="Footer Placeholder 3">
            <a:extLst>
              <a:ext uri="{FF2B5EF4-FFF2-40B4-BE49-F238E27FC236}">
                <a16:creationId xmlns="" xmlns:a16="http://schemas.microsoft.com/office/drawing/2014/main" id="{70930C49-43CB-4334-8BC1-D3B9515BCC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B8F5841B-6816-4F24-8468-554E85AFC3F1}"/>
              </a:ext>
            </a:extLst>
          </p:cNvPr>
          <p:cNvSpPr>
            <a:spLocks noGrp="1"/>
          </p:cNvSpPr>
          <p:nvPr>
            <p:ph type="sldNum" sz="quarter" idx="12"/>
          </p:nvPr>
        </p:nvSpPr>
        <p:spPr/>
        <p:txBody>
          <a:bodyPr/>
          <a:lstStyle/>
          <a:p>
            <a:fld id="{D704AF46-6413-4F8F-A942-DD139927127F}" type="slidenum">
              <a:rPr lang="en-US" smtClean="0"/>
              <a:pPr/>
              <a:t>‹#›</a:t>
            </a:fld>
            <a:endParaRPr lang="en-US"/>
          </a:p>
        </p:txBody>
      </p:sp>
    </p:spTree>
    <p:extLst>
      <p:ext uri="{BB962C8B-B14F-4D97-AF65-F5344CB8AC3E}">
        <p14:creationId xmlns:p14="http://schemas.microsoft.com/office/powerpoint/2010/main" val="1874816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082F2BAF-84E5-45F9-92A5-254D79B3EF92}"/>
              </a:ext>
            </a:extLst>
          </p:cNvPr>
          <p:cNvSpPr>
            <a:spLocks noGrp="1"/>
          </p:cNvSpPr>
          <p:nvPr>
            <p:ph type="dt" sz="half" idx="10"/>
          </p:nvPr>
        </p:nvSpPr>
        <p:spPr/>
        <p:txBody>
          <a:bodyPr/>
          <a:lstStyle/>
          <a:p>
            <a:fld id="{F844E628-8B4E-470D-B2E3-2AC937C3B421}" type="datetimeFigureOut">
              <a:rPr lang="en-US" smtClean="0"/>
              <a:pPr/>
              <a:t>5/20/2020</a:t>
            </a:fld>
            <a:endParaRPr lang="en-US"/>
          </a:p>
        </p:txBody>
      </p:sp>
      <p:sp>
        <p:nvSpPr>
          <p:cNvPr id="3" name="Footer Placeholder 2">
            <a:extLst>
              <a:ext uri="{FF2B5EF4-FFF2-40B4-BE49-F238E27FC236}">
                <a16:creationId xmlns="" xmlns:a16="http://schemas.microsoft.com/office/drawing/2014/main" id="{DCC8505C-AC7F-4DCC-BB6B-0AB6131BEEF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2D3FDDBE-D233-4188-A097-0E24560B2B98}"/>
              </a:ext>
            </a:extLst>
          </p:cNvPr>
          <p:cNvSpPr>
            <a:spLocks noGrp="1"/>
          </p:cNvSpPr>
          <p:nvPr>
            <p:ph type="sldNum" sz="quarter" idx="12"/>
          </p:nvPr>
        </p:nvSpPr>
        <p:spPr/>
        <p:txBody>
          <a:bodyPr/>
          <a:lstStyle/>
          <a:p>
            <a:fld id="{D704AF46-6413-4F8F-A942-DD139927127F}" type="slidenum">
              <a:rPr lang="en-US" smtClean="0"/>
              <a:pPr/>
              <a:t>‹#›</a:t>
            </a:fld>
            <a:endParaRPr lang="en-US"/>
          </a:p>
        </p:txBody>
      </p:sp>
    </p:spTree>
    <p:extLst>
      <p:ext uri="{BB962C8B-B14F-4D97-AF65-F5344CB8AC3E}">
        <p14:creationId xmlns:p14="http://schemas.microsoft.com/office/powerpoint/2010/main" val="2802176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D0223E-870F-4B68-9BFF-F7F9EAECB8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1CFF8CA1-E0A9-471D-AE6B-6054969648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08F20CA5-E1BB-4E85-8FD5-A6E507932D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4D5FCE15-4533-4D4B-99FF-A0DC1E187049}"/>
              </a:ext>
            </a:extLst>
          </p:cNvPr>
          <p:cNvSpPr>
            <a:spLocks noGrp="1"/>
          </p:cNvSpPr>
          <p:nvPr>
            <p:ph type="dt" sz="half" idx="10"/>
          </p:nvPr>
        </p:nvSpPr>
        <p:spPr/>
        <p:txBody>
          <a:bodyPr/>
          <a:lstStyle/>
          <a:p>
            <a:fld id="{F844E628-8B4E-470D-B2E3-2AC937C3B421}" type="datetimeFigureOut">
              <a:rPr lang="en-US" smtClean="0"/>
              <a:pPr/>
              <a:t>5/20/2020</a:t>
            </a:fld>
            <a:endParaRPr lang="en-US"/>
          </a:p>
        </p:txBody>
      </p:sp>
      <p:sp>
        <p:nvSpPr>
          <p:cNvPr id="6" name="Footer Placeholder 5">
            <a:extLst>
              <a:ext uri="{FF2B5EF4-FFF2-40B4-BE49-F238E27FC236}">
                <a16:creationId xmlns="" xmlns:a16="http://schemas.microsoft.com/office/drawing/2014/main" id="{799B7A8E-70AB-4908-9F8D-90F63D42C0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E74AA61A-A7A2-4F91-AE1D-215B6EAA0DC5}"/>
              </a:ext>
            </a:extLst>
          </p:cNvPr>
          <p:cNvSpPr>
            <a:spLocks noGrp="1"/>
          </p:cNvSpPr>
          <p:nvPr>
            <p:ph type="sldNum" sz="quarter" idx="12"/>
          </p:nvPr>
        </p:nvSpPr>
        <p:spPr/>
        <p:txBody>
          <a:bodyPr/>
          <a:lstStyle/>
          <a:p>
            <a:fld id="{D704AF46-6413-4F8F-A942-DD139927127F}" type="slidenum">
              <a:rPr lang="en-US" smtClean="0"/>
              <a:pPr/>
              <a:t>‹#›</a:t>
            </a:fld>
            <a:endParaRPr lang="en-US"/>
          </a:p>
        </p:txBody>
      </p:sp>
    </p:spTree>
    <p:extLst>
      <p:ext uri="{BB962C8B-B14F-4D97-AF65-F5344CB8AC3E}">
        <p14:creationId xmlns:p14="http://schemas.microsoft.com/office/powerpoint/2010/main" val="866229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FD8A646-0823-4E49-8D6F-3CD9161B23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849D9DE2-D60B-49AA-AE6F-D3581B79C2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1FBEC988-D02E-498D-82E0-E444984FF7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A83173BD-9A86-40B6-8B51-137702E3F066}"/>
              </a:ext>
            </a:extLst>
          </p:cNvPr>
          <p:cNvSpPr>
            <a:spLocks noGrp="1"/>
          </p:cNvSpPr>
          <p:nvPr>
            <p:ph type="dt" sz="half" idx="10"/>
          </p:nvPr>
        </p:nvSpPr>
        <p:spPr/>
        <p:txBody>
          <a:bodyPr/>
          <a:lstStyle/>
          <a:p>
            <a:fld id="{F844E628-8B4E-470D-B2E3-2AC937C3B421}" type="datetimeFigureOut">
              <a:rPr lang="en-US" smtClean="0"/>
              <a:pPr/>
              <a:t>5/20/2020</a:t>
            </a:fld>
            <a:endParaRPr lang="en-US"/>
          </a:p>
        </p:txBody>
      </p:sp>
      <p:sp>
        <p:nvSpPr>
          <p:cNvPr id="6" name="Footer Placeholder 5">
            <a:extLst>
              <a:ext uri="{FF2B5EF4-FFF2-40B4-BE49-F238E27FC236}">
                <a16:creationId xmlns="" xmlns:a16="http://schemas.microsoft.com/office/drawing/2014/main" id="{051241FD-3F95-4FE5-80CE-C5084EFA39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0D190D2E-C0AB-4A80-B9DC-745772C5D993}"/>
              </a:ext>
            </a:extLst>
          </p:cNvPr>
          <p:cNvSpPr>
            <a:spLocks noGrp="1"/>
          </p:cNvSpPr>
          <p:nvPr>
            <p:ph type="sldNum" sz="quarter" idx="12"/>
          </p:nvPr>
        </p:nvSpPr>
        <p:spPr/>
        <p:txBody>
          <a:bodyPr/>
          <a:lstStyle/>
          <a:p>
            <a:fld id="{D704AF46-6413-4F8F-A942-DD139927127F}" type="slidenum">
              <a:rPr lang="en-US" smtClean="0"/>
              <a:pPr/>
              <a:t>‹#›</a:t>
            </a:fld>
            <a:endParaRPr lang="en-US"/>
          </a:p>
        </p:txBody>
      </p:sp>
    </p:spTree>
    <p:extLst>
      <p:ext uri="{BB962C8B-B14F-4D97-AF65-F5344CB8AC3E}">
        <p14:creationId xmlns:p14="http://schemas.microsoft.com/office/powerpoint/2010/main" val="2976752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BC161A19-D04E-4669-9264-BCDB494B3D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F8837248-1675-4F1C-AC17-F159B32A79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6E1F5AC4-3035-41B7-950C-F1657B2AF9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44E628-8B4E-470D-B2E3-2AC937C3B421}" type="datetimeFigureOut">
              <a:rPr lang="en-US" smtClean="0"/>
              <a:pPr/>
              <a:t>5/20/2020</a:t>
            </a:fld>
            <a:endParaRPr lang="en-US"/>
          </a:p>
        </p:txBody>
      </p:sp>
      <p:sp>
        <p:nvSpPr>
          <p:cNvPr id="5" name="Footer Placeholder 4">
            <a:extLst>
              <a:ext uri="{FF2B5EF4-FFF2-40B4-BE49-F238E27FC236}">
                <a16:creationId xmlns="" xmlns:a16="http://schemas.microsoft.com/office/drawing/2014/main" id="{54FB4798-ACB8-4581-BCAA-CD8D7BEC0E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E2997ED5-FB68-42E1-8ACD-1A9B264D7A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04AF46-6413-4F8F-A942-DD139927127F}" type="slidenum">
              <a:rPr lang="en-US" smtClean="0"/>
              <a:pPr/>
              <a:t>‹#›</a:t>
            </a:fld>
            <a:endParaRPr lang="en-US"/>
          </a:p>
        </p:txBody>
      </p:sp>
    </p:spTree>
    <p:extLst>
      <p:ext uri="{BB962C8B-B14F-4D97-AF65-F5344CB8AC3E}">
        <p14:creationId xmlns:p14="http://schemas.microsoft.com/office/powerpoint/2010/main" val="2849902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5212080"/>
            <a:ext cx="9144000" cy="1422410"/>
          </a:xfrm>
        </p:spPr>
        <p:txBody>
          <a:bodyPr/>
          <a:lstStyle/>
          <a:p>
            <a:r>
              <a:rPr lang="en-US" sz="3600" b="1" i="1" dirty="0">
                <a:latin typeface="Times New Roman" panose="02020603050405020304" pitchFamily="18" charset="0"/>
                <a:cs typeface="Times New Roman" panose="02020603050405020304" pitchFamily="18" charset="0"/>
              </a:rPr>
              <a:t>The Importance of Being Earnest</a:t>
            </a:r>
          </a:p>
          <a:p>
            <a:r>
              <a:rPr lang="en-US" dirty="0">
                <a:latin typeface="Times New Roman" panose="02020603050405020304" pitchFamily="18" charset="0"/>
                <a:cs typeface="Times New Roman" panose="02020603050405020304" pitchFamily="18" charset="0"/>
              </a:rPr>
              <a:t>By Oscar Wilde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p:blipFill>
        <p:spPr>
          <a:xfrm>
            <a:off x="4332233" y="1254535"/>
            <a:ext cx="3527532" cy="2965001"/>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extLst>
      <p:ext uri="{BB962C8B-B14F-4D97-AF65-F5344CB8AC3E}">
        <p14:creationId xmlns:p14="http://schemas.microsoft.com/office/powerpoint/2010/main" val="2557610025"/>
      </p:ext>
    </p:extLst>
  </p:cSld>
  <p:clrMapOvr>
    <a:masterClrMapping/>
  </p:clrMapOvr>
  <p:transition advTm="7985"/>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1A6F810-F78A-4610-AB74-51294345A905}"/>
              </a:ext>
            </a:extLst>
          </p:cNvPr>
          <p:cNvSpPr>
            <a:spLocks noGrp="1"/>
          </p:cNvSpPr>
          <p:nvPr>
            <p:ph type="title"/>
          </p:nvPr>
        </p:nvSpPr>
        <p:spPr/>
        <p:txBody>
          <a:bodyPr/>
          <a:lstStyle/>
          <a:p>
            <a:r>
              <a:rPr lang="en-US" dirty="0"/>
              <a:t>Biography:</a:t>
            </a:r>
          </a:p>
        </p:txBody>
      </p:sp>
      <p:sp>
        <p:nvSpPr>
          <p:cNvPr id="3" name="Content Placeholder 2">
            <a:extLst>
              <a:ext uri="{FF2B5EF4-FFF2-40B4-BE49-F238E27FC236}">
                <a16:creationId xmlns="" xmlns:a16="http://schemas.microsoft.com/office/drawing/2014/main" id="{1AB80CD4-3109-4920-A366-429CEBE757FD}"/>
              </a:ext>
            </a:extLst>
          </p:cNvPr>
          <p:cNvSpPr>
            <a:spLocks noGrp="1"/>
          </p:cNvSpPr>
          <p:nvPr>
            <p:ph idx="1"/>
          </p:nvPr>
        </p:nvSpPr>
        <p:spPr/>
        <p:txBody>
          <a:bodyPr>
            <a:normAutofit fontScale="85000" lnSpcReduction="20000"/>
          </a:bodyPr>
          <a:lstStyle/>
          <a:p>
            <a:r>
              <a:rPr lang="en-US" dirty="0"/>
              <a:t>Oscar Fingal O’Flahertie Wills Wilde was an Anglo-Irish playwright, novelist, poet, and critic. He is regarded as one of the greatest playwright of the Victorian Era. He was born on 16 October, 1854 in Ireland.</a:t>
            </a:r>
          </a:p>
          <a:p>
            <a:r>
              <a:rPr lang="en-US" dirty="0"/>
              <a:t>In his early 1890’s, he became one of the most popular play write in London. In his lifetime he wrote </a:t>
            </a:r>
            <a:r>
              <a:rPr lang="en-US" dirty="0" smtClean="0"/>
              <a:t>nine </a:t>
            </a:r>
            <a:r>
              <a:rPr lang="en-US" dirty="0"/>
              <a:t>plays, </a:t>
            </a:r>
            <a:r>
              <a:rPr lang="en-US" dirty="0" smtClean="0"/>
              <a:t>one </a:t>
            </a:r>
            <a:r>
              <a:rPr lang="en-US" dirty="0"/>
              <a:t>Novel, and numerous poems, short stories, and essays.</a:t>
            </a:r>
          </a:p>
          <a:p>
            <a:r>
              <a:rPr lang="en-US" dirty="0"/>
              <a:t>Wilde was a proponent of the Aesthetic movement, which emphasized aesthetic values more than moral or social themes. This doctrine is most clearly summarized in the phrase 'art for art's sake’.</a:t>
            </a:r>
          </a:p>
          <a:p>
            <a:r>
              <a:rPr lang="en-US" dirty="0"/>
              <a:t>He was imprisoned for his homosexual relationship with the son of an aristocrat.</a:t>
            </a:r>
          </a:p>
          <a:p>
            <a:r>
              <a:rPr lang="en-US" dirty="0"/>
              <a:t>Oscar Wilde was known for his acclaimed works including 'The Picture of Dorian Gray' and 'The Importance of Being Earnest’.</a:t>
            </a:r>
          </a:p>
          <a:p>
            <a:r>
              <a:rPr lang="en-US" dirty="0"/>
              <a:t>Wilde died of meningitis on November 30, 1900, at the age of 46.</a:t>
            </a:r>
          </a:p>
        </p:txBody>
      </p:sp>
    </p:spTree>
    <p:extLst>
      <p:ext uri="{BB962C8B-B14F-4D97-AF65-F5344CB8AC3E}">
        <p14:creationId xmlns:p14="http://schemas.microsoft.com/office/powerpoint/2010/main" val="2252326768"/>
      </p:ext>
    </p:extLst>
  </p:cSld>
  <p:clrMapOvr>
    <a:masterClrMapping/>
  </p:clrMapOvr>
  <p:transition advTm="7806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271F9C1-43EC-4D4A-9246-C65298438E66}"/>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 xmlns:a16="http://schemas.microsoft.com/office/drawing/2014/main" id="{E8DD317D-8A3B-4063-877A-AA5C089801A8}"/>
              </a:ext>
            </a:extLst>
          </p:cNvPr>
          <p:cNvSpPr>
            <a:spLocks noGrp="1"/>
          </p:cNvSpPr>
          <p:nvPr>
            <p:ph idx="1"/>
          </p:nvPr>
        </p:nvSpPr>
        <p:spPr/>
        <p:txBody>
          <a:bodyPr>
            <a:normAutofit lnSpcReduction="10000"/>
          </a:bodyPr>
          <a:lstStyle/>
          <a:p>
            <a:r>
              <a:rPr lang="en-US" dirty="0"/>
              <a:t>The importance of being earnest is a comic play written by Oscar Wilde. It was first performed in 14 February, 1895 at the St. James’s Theater in London.</a:t>
            </a:r>
          </a:p>
          <a:p>
            <a:r>
              <a:rPr lang="en-US" dirty="0"/>
              <a:t>It is a farcical comedy in which the protagonists maintain fictitious personae to escape burdensome social obligations.</a:t>
            </a:r>
          </a:p>
          <a:p>
            <a:r>
              <a:rPr lang="en-US" dirty="0"/>
              <a:t>The play’s protagonists is Jack Worthing, seemingly responsible and respectable young man who leads a double life.</a:t>
            </a:r>
          </a:p>
          <a:p>
            <a:r>
              <a:rPr lang="en-US" dirty="0"/>
              <a:t>Jack and Algernon attempts to win the heart of two women.</a:t>
            </a:r>
          </a:p>
          <a:p>
            <a:r>
              <a:rPr lang="en-US" dirty="0"/>
              <a:t>Wilde uses satire to ridicule the cultural norms of marriage love and mind-set which were very rigid during the Victorian Age.</a:t>
            </a:r>
          </a:p>
        </p:txBody>
      </p:sp>
    </p:spTree>
    <p:extLst>
      <p:ext uri="{BB962C8B-B14F-4D97-AF65-F5344CB8AC3E}">
        <p14:creationId xmlns:p14="http://schemas.microsoft.com/office/powerpoint/2010/main" val="942001734"/>
      </p:ext>
    </p:extLst>
  </p:cSld>
  <p:clrMapOvr>
    <a:masterClrMapping/>
  </p:clrMapOvr>
  <p:transition advTm="108496"/>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8591BC-6841-40D0-AA07-8CF1991C5944}"/>
              </a:ext>
            </a:extLst>
          </p:cNvPr>
          <p:cNvSpPr>
            <a:spLocks noGrp="1"/>
          </p:cNvSpPr>
          <p:nvPr>
            <p:ph type="title"/>
          </p:nvPr>
        </p:nvSpPr>
        <p:spPr>
          <a:xfrm>
            <a:off x="838200" y="365126"/>
            <a:ext cx="10515600" cy="759340"/>
          </a:xfrm>
        </p:spPr>
        <p:txBody>
          <a:bodyPr/>
          <a:lstStyle/>
          <a:p>
            <a:r>
              <a:rPr lang="en-US" dirty="0"/>
              <a:t>Main Idea:</a:t>
            </a:r>
          </a:p>
        </p:txBody>
      </p:sp>
      <p:sp>
        <p:nvSpPr>
          <p:cNvPr id="3" name="Content Placeholder 2">
            <a:extLst>
              <a:ext uri="{FF2B5EF4-FFF2-40B4-BE49-F238E27FC236}">
                <a16:creationId xmlns="" xmlns:a16="http://schemas.microsoft.com/office/drawing/2014/main" id="{1095AD53-59E5-434E-B779-659FB7224720}"/>
              </a:ext>
            </a:extLst>
          </p:cNvPr>
          <p:cNvSpPr>
            <a:spLocks noGrp="1"/>
          </p:cNvSpPr>
          <p:nvPr>
            <p:ph idx="1"/>
          </p:nvPr>
        </p:nvSpPr>
        <p:spPr>
          <a:xfrm>
            <a:off x="838200" y="1124466"/>
            <a:ext cx="10515600" cy="5498756"/>
          </a:xfrm>
        </p:spPr>
        <p:txBody>
          <a:bodyPr>
            <a:normAutofit lnSpcReduction="10000"/>
          </a:bodyPr>
          <a:lstStyle/>
          <a:p>
            <a:r>
              <a:rPr lang="en-US" dirty="0"/>
              <a:t>In The Importance of Being Earnest, the upper classes care about being respectable so much so that they do a lot of lying about it.</a:t>
            </a:r>
          </a:p>
          <a:p>
            <a:r>
              <a:rPr lang="en-US" dirty="0"/>
              <a:t>Jack's conflict with his identity: He has to decide on who he wants to be. He can either be Earnest and live the fast city life and marry Gwendolen, but be a liar. Or he can tell the truth and be rejected by the love of his life, but live a simple life in the country with his family.</a:t>
            </a:r>
          </a:p>
          <a:p>
            <a:r>
              <a:rPr lang="en-US" dirty="0"/>
              <a:t>Algernon thinks the servant class has a responsibility to set a moral standard for the upper classes. What Wilde wants us to see as truly moral is really the opposite of earnestness: irreverence.</a:t>
            </a:r>
          </a:p>
          <a:p>
            <a:r>
              <a:rPr lang="en-US" dirty="0"/>
              <a:t>Jack and Algernon are wealthy gentlemen. Jack (known to Algernon as Ernest) lives a respectable life in the country providing an example to his young ward Cecily. Jack wants to marry Algernon's cousin Gwendolen, but must first convince her mother, Lady Bracknell, of the respectability of his parents.</a:t>
            </a:r>
          </a:p>
        </p:txBody>
      </p:sp>
    </p:spTree>
    <p:extLst>
      <p:ext uri="{BB962C8B-B14F-4D97-AF65-F5344CB8AC3E}">
        <p14:creationId xmlns:p14="http://schemas.microsoft.com/office/powerpoint/2010/main" val="2182928312"/>
      </p:ext>
    </p:extLst>
  </p:cSld>
  <p:clrMapOvr>
    <a:masterClrMapping/>
  </p:clrMapOvr>
  <p:transition advTm="20731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CCD6C5E-21C9-4428-B773-F707FEFE6C50}"/>
              </a:ext>
            </a:extLst>
          </p:cNvPr>
          <p:cNvSpPr>
            <a:spLocks noGrp="1"/>
          </p:cNvSpPr>
          <p:nvPr>
            <p:ph type="title"/>
          </p:nvPr>
        </p:nvSpPr>
        <p:spPr/>
        <p:txBody>
          <a:bodyPr/>
          <a:lstStyle/>
          <a:p>
            <a:r>
              <a:rPr lang="en-US" dirty="0"/>
              <a:t>Themes:</a:t>
            </a:r>
          </a:p>
        </p:txBody>
      </p:sp>
      <p:sp>
        <p:nvSpPr>
          <p:cNvPr id="3" name="Content Placeholder 2">
            <a:extLst>
              <a:ext uri="{FF2B5EF4-FFF2-40B4-BE49-F238E27FC236}">
                <a16:creationId xmlns="" xmlns:a16="http://schemas.microsoft.com/office/drawing/2014/main" id="{3F6B6F1A-18C1-4824-BA58-2898CC471091}"/>
              </a:ext>
            </a:extLst>
          </p:cNvPr>
          <p:cNvSpPr>
            <a:spLocks noGrp="1"/>
          </p:cNvSpPr>
          <p:nvPr>
            <p:ph idx="1"/>
          </p:nvPr>
        </p:nvSpPr>
        <p:spPr/>
        <p:txBody>
          <a:bodyPr>
            <a:normAutofit lnSpcReduction="10000"/>
          </a:bodyPr>
          <a:lstStyle/>
          <a:p>
            <a:r>
              <a:rPr lang="en-US" dirty="0"/>
              <a:t>Respect and reputation</a:t>
            </a:r>
          </a:p>
          <a:p>
            <a:r>
              <a:rPr lang="en-US" dirty="0"/>
              <a:t>Lies and deceit</a:t>
            </a:r>
          </a:p>
          <a:p>
            <a:r>
              <a:rPr lang="en-US" dirty="0"/>
              <a:t>Society and class</a:t>
            </a:r>
          </a:p>
          <a:p>
            <a:r>
              <a:rPr lang="en-US" dirty="0"/>
              <a:t>Foolishness and folly</a:t>
            </a:r>
          </a:p>
          <a:p>
            <a:r>
              <a:rPr lang="en-US" dirty="0"/>
              <a:t>Marriage</a:t>
            </a:r>
          </a:p>
          <a:p>
            <a:r>
              <a:rPr lang="en-US" dirty="0"/>
              <a:t>Irony</a:t>
            </a:r>
          </a:p>
          <a:p>
            <a:r>
              <a:rPr lang="en-US" dirty="0"/>
              <a:t>Seriousness and determination</a:t>
            </a:r>
          </a:p>
          <a:p>
            <a:r>
              <a:rPr lang="en-US" dirty="0"/>
              <a:t>Morality</a:t>
            </a:r>
          </a:p>
          <a:p>
            <a:r>
              <a:rPr lang="en-US" dirty="0"/>
              <a:t>Identity</a:t>
            </a:r>
          </a:p>
        </p:txBody>
      </p:sp>
    </p:spTree>
    <p:extLst>
      <p:ext uri="{BB962C8B-B14F-4D97-AF65-F5344CB8AC3E}">
        <p14:creationId xmlns:p14="http://schemas.microsoft.com/office/powerpoint/2010/main" val="1783526799"/>
      </p:ext>
    </p:extLst>
  </p:cSld>
  <p:clrMapOvr>
    <a:masterClrMapping/>
  </p:clrMapOvr>
  <p:transition advTm="24798"/>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9522512-4BC8-4A9B-AA4A-DE56DF5B973D}"/>
              </a:ext>
            </a:extLst>
          </p:cNvPr>
          <p:cNvSpPr>
            <a:spLocks noGrp="1"/>
          </p:cNvSpPr>
          <p:nvPr>
            <p:ph type="title"/>
          </p:nvPr>
        </p:nvSpPr>
        <p:spPr/>
        <p:txBody>
          <a:bodyPr/>
          <a:lstStyle/>
          <a:p>
            <a:r>
              <a:rPr lang="en-US" dirty="0"/>
              <a:t>Characters:</a:t>
            </a:r>
          </a:p>
        </p:txBody>
      </p:sp>
      <p:sp>
        <p:nvSpPr>
          <p:cNvPr id="3" name="Content Placeholder 2">
            <a:extLst>
              <a:ext uri="{FF2B5EF4-FFF2-40B4-BE49-F238E27FC236}">
                <a16:creationId xmlns="" xmlns:a16="http://schemas.microsoft.com/office/drawing/2014/main" id="{2752B978-B823-4C20-AA4E-7A0360159DDC}"/>
              </a:ext>
            </a:extLst>
          </p:cNvPr>
          <p:cNvSpPr>
            <a:spLocks noGrp="1"/>
          </p:cNvSpPr>
          <p:nvPr>
            <p:ph idx="1"/>
          </p:nvPr>
        </p:nvSpPr>
        <p:spPr/>
        <p:txBody>
          <a:bodyPr/>
          <a:lstStyle/>
          <a:p>
            <a:r>
              <a:rPr lang="en-US" b="1" dirty="0"/>
              <a:t>Jack Worthing: </a:t>
            </a:r>
            <a:r>
              <a:rPr lang="en-US" dirty="0"/>
              <a:t>A young gentleman from the country, in love with Gwendolen Fairfax.</a:t>
            </a:r>
          </a:p>
          <a:p>
            <a:r>
              <a:rPr lang="en-US" b="1" dirty="0"/>
              <a:t>Algernon Moncrieff:</a:t>
            </a:r>
            <a:r>
              <a:rPr lang="en-US" dirty="0"/>
              <a:t> A young gentleman from London, the nephew of Lady Bracknell, in love with Cecily Cardew.</a:t>
            </a:r>
          </a:p>
          <a:p>
            <a:r>
              <a:rPr lang="en-US" b="1" dirty="0"/>
              <a:t>Gwendolen Fairfax: </a:t>
            </a:r>
            <a:r>
              <a:rPr lang="en-US" dirty="0"/>
              <a:t>A young lady, loved by Jack Worthing.</a:t>
            </a:r>
          </a:p>
          <a:p>
            <a:r>
              <a:rPr lang="en-US" b="1" dirty="0"/>
              <a:t>Lady Bracknell: </a:t>
            </a:r>
            <a:r>
              <a:rPr lang="en-US" dirty="0"/>
              <a:t>A society lady, Gwendolen’s mother.</a:t>
            </a:r>
          </a:p>
          <a:p>
            <a:r>
              <a:rPr lang="en-US" b="1" dirty="0"/>
              <a:t>Cecily Cardew: </a:t>
            </a:r>
            <a:r>
              <a:rPr lang="en-US" dirty="0"/>
              <a:t>A young lady, the ward of Jack Worthing.</a:t>
            </a:r>
          </a:p>
          <a:p>
            <a:r>
              <a:rPr lang="en-US" b="1" dirty="0"/>
              <a:t>Miss </a:t>
            </a:r>
            <a:r>
              <a:rPr lang="en-US" b="1" dirty="0" smtClean="0"/>
              <a:t>Prism:</a:t>
            </a:r>
            <a:r>
              <a:rPr lang="en-US" dirty="0" smtClean="0"/>
              <a:t> </a:t>
            </a:r>
            <a:r>
              <a:rPr lang="en-US" dirty="0"/>
              <a:t>governess</a:t>
            </a:r>
          </a:p>
        </p:txBody>
      </p:sp>
    </p:spTree>
    <p:extLst>
      <p:ext uri="{BB962C8B-B14F-4D97-AF65-F5344CB8AC3E}">
        <p14:creationId xmlns:p14="http://schemas.microsoft.com/office/powerpoint/2010/main" val="154298888"/>
      </p:ext>
    </p:extLst>
  </p:cSld>
  <p:clrMapOvr>
    <a:masterClrMapping/>
  </p:clrMapOvr>
  <p:transition advTm="38959"/>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706215-A7CC-4B1E-8611-9BD8C72E8365}"/>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 xmlns:a16="http://schemas.microsoft.com/office/drawing/2014/main" id="{863EF714-353E-4D87-BF0F-E1B9DEB750C0}"/>
              </a:ext>
            </a:extLst>
          </p:cNvPr>
          <p:cNvSpPr>
            <a:spLocks noGrp="1"/>
          </p:cNvSpPr>
          <p:nvPr>
            <p:ph idx="1"/>
          </p:nvPr>
        </p:nvSpPr>
        <p:spPr/>
        <p:txBody>
          <a:bodyPr/>
          <a:lstStyle/>
          <a:p>
            <a:pPr marL="0" indent="0" algn="just">
              <a:buNone/>
            </a:pPr>
            <a:r>
              <a:rPr lang="en-US" dirty="0"/>
              <a:t>At the end of the story, they become two young couples united by the name Earnest. This Drama mocks the lifestyle of high class in the Victorian Era which focuses on wealth and material thing. Meanwhile, the gender roles are reversed. The Male possess the traditional stereotype of female, such as playing piano and eating sandwiches and muffins without doing productive things. The females, on the contrary, show strong will and aggression.</a:t>
            </a:r>
          </a:p>
        </p:txBody>
      </p:sp>
    </p:spTree>
    <p:extLst>
      <p:ext uri="{BB962C8B-B14F-4D97-AF65-F5344CB8AC3E}">
        <p14:creationId xmlns:p14="http://schemas.microsoft.com/office/powerpoint/2010/main" val="863442198"/>
      </p:ext>
    </p:extLst>
  </p:cSld>
  <p:clrMapOvr>
    <a:masterClrMapping/>
  </p:clrMapOvr>
  <p:transition advTm="62091"/>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TotalTime>
  <Words>651</Words>
  <Application>Microsoft Office PowerPoint</Application>
  <PresentationFormat>Widescreen</PresentationFormat>
  <Paragraphs>39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PowerPoint Presentation</vt:lpstr>
      <vt:lpstr>Biography:</vt:lpstr>
      <vt:lpstr>Introduction:</vt:lpstr>
      <vt:lpstr>Main Idea:</vt:lpstr>
      <vt:lpstr>Themes:</vt:lpstr>
      <vt:lpstr>Characters:</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Muhammad Hussain Azhar</dc:creator>
  <cp:lastModifiedBy>Hira</cp:lastModifiedBy>
  <cp:revision>15</cp:revision>
  <dcterms:created xsi:type="dcterms:W3CDTF">2020-04-17T22:51:06Z</dcterms:created>
  <dcterms:modified xsi:type="dcterms:W3CDTF">2020-05-20T10:26:02Z</dcterms:modified>
</cp:coreProperties>
</file>